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2F8BE-C934-49C8-ABE8-C83CD411EEC5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D8CF-828F-421B-AAC6-74285D834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0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3D8CF-828F-421B-AAC6-74285D834F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53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3D8CF-828F-421B-AAC6-74285D834F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3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B45-C4BF-6736-C594-CB8DE3C6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AAA27-AE85-A8D9-C65D-A4775477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8302-C60A-3A43-BA6E-37C2A2F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F117-993A-8DDB-7BC0-81EA78E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3C16A-26A1-A31E-11D5-E7AF32A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C23C-ECFB-2161-5E5F-194E7366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27CEF-4947-EBA9-80C7-A7C4D4BF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A98F4-FBE5-7416-EAD3-4830792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558C8-000C-C8F4-435A-6A6A56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A0B7A-F9EB-1F9E-87EC-95824930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58D0F-234D-DC0E-7E10-13911105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1943E-9DD1-F84E-A962-5CE6D52B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9DD38-CB99-8C13-966E-53904DB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73BA6-F9DD-9526-89DD-DDDC5EF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E516E-E2E3-54BA-814B-C9E5F7C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B1A2-F056-78B2-77E8-54365517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CB3B-7DC3-EF21-4871-42D95509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9340-B7F9-34AA-6AE8-3A12D42F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4771A-8703-4106-22E9-095DE5E2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D51BE-841B-9716-C9A1-6BA85081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C8F-5241-5258-C108-064E78CB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7A536-D737-3754-BFD8-3790E25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282BC-5565-D4F2-DD09-76E6DF3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EAFA9-AD35-E217-F2FF-0BC2B501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63B09-057A-283D-35F8-9C04380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5182-DE2E-962E-E1FC-55E17E06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837-F2CB-E6CE-52A7-92938566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CC21B-A077-8AB3-E14F-5874CA42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759A-79AE-F7D1-85BB-3CAD0114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79AE-2693-3350-6ADF-D04BAC11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C190E-08BD-9C51-0534-8D36E9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B7FD5-F654-7EEA-2CDD-B23451BF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FA9D4-1C34-137E-3310-52BAE304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69E05-6E6D-99A7-A89C-26447C4C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B8E45-2D15-AC42-DAAC-6F939D28E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36837-CBBF-745E-9F76-62513D66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172FC3-A8BC-DC1D-E92F-8655B454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7104C-E9B7-19FF-4FCA-2953F162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D4EF5-2A4E-8703-4387-4C00C6A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69EE9-A01A-7D29-FF30-6B0ADC3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4CF5E-4985-058A-5A7C-0FBF3F46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6AD6F-B74A-A56B-C608-DDB12D96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284B9-F163-CBA6-5E6B-58B5597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3E681-24F0-CC99-8797-54D9AC07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18562F-F747-400E-6075-290354E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42FDC-CD10-1140-91E0-2CDA4BA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FDA3-735F-1363-0D83-87E9A46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E2BC-DA4D-CDD7-B515-FF07F765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2639B-5062-CF91-224C-3A4530F8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572E8-ADBF-35A5-00F1-4D9BF241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0BF359-3C2B-5569-60B5-B765388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1595F-1413-870F-EF83-9A716A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1379-866C-0285-B5AC-C0A6C2A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F2073-4B53-A683-D351-B6C243392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7ACC4-19BD-E1AA-3368-047A7DB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BE73-BF93-D6FB-FBED-3FD7AC6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7FC25-760A-AEFE-F8A2-6A9B75A5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5F07D-1E72-0E65-B4AC-6A9619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EF5BE8-8487-9607-E726-5D8328B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EE154-935D-3BD4-663C-7E0DC6D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C8BF9-A475-02FB-24EA-D837E36E9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4AB-71C0-4396-9C69-E388202A904A}" type="datetimeFigureOut">
              <a:rPr lang="zh-CN" altLang="en-US" smtClean="0"/>
              <a:t>2024/3/30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A40B-6EC0-5A00-D49B-10FCC300C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FB45-C52C-8075-15A0-5DC4327C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2E24-E774-E2D9-51A9-3864F1A43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stm32f103zet6</a:t>
            </a:r>
            <a:r>
              <a:rPr lang="zh-CN" altLang="en-US" b="1" dirty="0"/>
              <a:t>的正弦波实现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ED406-B090-EF88-93A1-F95E1A9C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791" y="3607981"/>
            <a:ext cx="9321209" cy="893135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项目实现的主体思路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此次项目的总结以及不足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4F62-6CD0-02C3-C65C-4FAFC6D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74013"/>
            <a:ext cx="10515600" cy="1325563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项目实现的主题思路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527224D-FC5D-F22D-66A6-0EBC9987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28" y="1236477"/>
            <a:ext cx="10789444" cy="486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正弦波生成函数生成相应的数据量</a:t>
            </a:r>
            <a:endParaRPr lang="en-US" altLang="zh-CN" sz="1800" b="1" dirty="0"/>
          </a:p>
          <a:p>
            <a:endParaRPr lang="en-US" altLang="zh-CN" sz="18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数据量被</a:t>
            </a:r>
            <a:r>
              <a:rPr lang="en-US" altLang="zh-CN" sz="1800" b="1" dirty="0"/>
              <a:t>DMA</a:t>
            </a:r>
            <a:r>
              <a:rPr lang="zh-CN" altLang="en-US" sz="1800" b="1" dirty="0"/>
              <a:t>搬运到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上输出</a:t>
            </a:r>
            <a:endParaRPr lang="en-US" altLang="zh-CN" sz="1800" b="1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600" b="1" dirty="0"/>
              <a:t>3.</a:t>
            </a:r>
            <a:r>
              <a:rPr lang="zh-CN" altLang="en-US" sz="1800" b="1" dirty="0"/>
              <a:t>定时器控制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输出的频率</a:t>
            </a:r>
            <a:endParaRPr lang="en-US" altLang="zh-CN" sz="1800" b="1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  <a:endParaRPr lang="en-US" altLang="zh-CN" sz="18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353F00-1C63-3D51-00D4-41712BD05A77}"/>
              </a:ext>
            </a:extLst>
          </p:cNvPr>
          <p:cNvCxnSpPr/>
          <p:nvPr/>
        </p:nvCxnSpPr>
        <p:spPr>
          <a:xfrm>
            <a:off x="5653088" y="1499576"/>
            <a:ext cx="0" cy="12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786BF1-66A2-2A8A-3EF8-7CA42C705315}"/>
              </a:ext>
            </a:extLst>
          </p:cNvPr>
          <p:cNvCxnSpPr/>
          <p:nvPr/>
        </p:nvCxnSpPr>
        <p:spPr>
          <a:xfrm>
            <a:off x="5653088" y="2948763"/>
            <a:ext cx="0" cy="10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18B90F-1288-D78F-2E59-FE6156C28F9B}"/>
              </a:ext>
            </a:extLst>
          </p:cNvPr>
          <p:cNvCxnSpPr/>
          <p:nvPr/>
        </p:nvCxnSpPr>
        <p:spPr>
          <a:xfrm>
            <a:off x="5663832" y="4373526"/>
            <a:ext cx="0" cy="1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54CD-E6C3-3D3E-490A-B996DDD2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4400" b="1" dirty="0"/>
              <a:t>1.</a:t>
            </a:r>
            <a:r>
              <a:rPr lang="zh-CN" altLang="en-US" sz="4400" b="1" dirty="0"/>
              <a:t>正弦波生成函数生成相应的数据量</a:t>
            </a:r>
            <a:endParaRPr lang="en-US" altLang="zh-CN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DDE1-E9DA-4C8C-1828-EEF08EFF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2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说白了正弦波就是一堆连续的数字量。那如何产生这个数据量呢？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通过</a:t>
            </a:r>
            <a:r>
              <a:rPr lang="en-US" altLang="zh-CN" sz="2000" dirty="0"/>
              <a:t>c</a:t>
            </a:r>
            <a:r>
              <a:rPr lang="zh-CN" altLang="en-US" sz="2000" dirty="0"/>
              <a:t>语言官方的</a:t>
            </a:r>
            <a:r>
              <a:rPr lang="en-US" altLang="zh-CN" sz="2000" dirty="0"/>
              <a:t>math</a:t>
            </a:r>
            <a:r>
              <a:rPr lang="zh-CN" altLang="en-US" sz="2000" dirty="0"/>
              <a:t>库中的</a:t>
            </a:r>
            <a:r>
              <a:rPr lang="en-US" altLang="zh-CN" sz="2000" dirty="0"/>
              <a:t>sin</a:t>
            </a:r>
            <a:r>
              <a:rPr lang="zh-CN" altLang="en-US" sz="2000" dirty="0"/>
              <a:t>函数进行数据量的产生。</a:t>
            </a:r>
            <a:endParaRPr lang="en-US" altLang="zh-CN" sz="2000" dirty="0"/>
          </a:p>
          <a:p>
            <a:pPr lvl="1"/>
            <a:r>
              <a:rPr lang="zh-CN" altLang="en-US" sz="1600" dirty="0"/>
              <a:t>下面是产生正弦函数的公式用来产生数据量。</a:t>
            </a:r>
            <a:endParaRPr lang="en-US" altLang="zh-CN" sz="1600" dirty="0"/>
          </a:p>
          <a:p>
            <a:pPr lvl="1"/>
            <a:r>
              <a:rPr lang="en-US" altLang="zh-CN" sz="1600" dirty="0"/>
              <a:t> y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Asin(</a:t>
            </a:r>
            <a:r>
              <a:rPr lang="en-US" altLang="zh-CN" sz="1600" dirty="0" err="1"/>
              <a:t>wx+φ</a:t>
            </a:r>
            <a:r>
              <a:rPr lang="en-US" altLang="zh-CN" sz="1600" dirty="0"/>
              <a:t>) +b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我们要产生一个</a:t>
            </a:r>
            <a:r>
              <a:rPr lang="en-US" altLang="zh-CN" sz="1600" dirty="0"/>
              <a:t>0~3.3v,</a:t>
            </a:r>
            <a:r>
              <a:rPr lang="zh-CN" altLang="en-US" sz="1600" dirty="0"/>
              <a:t>频率在</a:t>
            </a:r>
            <a:r>
              <a:rPr lang="en-US" altLang="zh-CN" sz="1600" dirty="0"/>
              <a:t>10hz~10khz</a:t>
            </a:r>
            <a:r>
              <a:rPr lang="zh-CN" altLang="en-US" sz="1600" dirty="0"/>
              <a:t>的正弦波。我们就要计算相关的数据量。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由于我使用是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输出模式是</a:t>
            </a:r>
            <a:r>
              <a:rPr lang="en-US" altLang="zh-CN" sz="1600" dirty="0"/>
              <a:t>12</a:t>
            </a:r>
            <a:r>
              <a:rPr lang="zh-CN" altLang="en-US" sz="1600" dirty="0"/>
              <a:t>位右对齐模式，所以</a:t>
            </a:r>
            <a:r>
              <a:rPr lang="en-US" altLang="zh-CN" sz="1600" dirty="0"/>
              <a:t>DAC</a:t>
            </a:r>
            <a:r>
              <a:rPr lang="zh-CN" altLang="en-US" sz="1600" dirty="0"/>
              <a:t>的精度为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位二进制，</a:t>
            </a:r>
            <a:r>
              <a:rPr lang="en-US" altLang="zh-CN" sz="1600" dirty="0"/>
              <a:t>2^12</a:t>
            </a:r>
            <a:r>
              <a:rPr lang="zh-CN" altLang="en-US" sz="1600" dirty="0"/>
              <a:t>次方</a:t>
            </a:r>
            <a:r>
              <a:rPr lang="en-US" altLang="zh-CN" sz="1600" dirty="0"/>
              <a:t>-1=4096-1</a:t>
            </a:r>
            <a:r>
              <a:rPr lang="zh-CN" altLang="en-US" sz="1600" dirty="0"/>
              <a:t>；也就是每一个最小二进制单元代表一个最小电压精度，</a:t>
            </a:r>
            <a:r>
              <a:rPr lang="en-US" altLang="zh-CN" sz="1600" dirty="0"/>
              <a:t>3.3/4096 = </a:t>
            </a:r>
            <a:r>
              <a:rPr lang="zh-CN" altLang="en-US" sz="1600" dirty="0"/>
              <a:t>最小电压精度。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由于要偏移到</a:t>
            </a:r>
            <a:r>
              <a:rPr lang="en-US" altLang="zh-CN" sz="1600" dirty="0"/>
              <a:t>0~3.3v</a:t>
            </a:r>
            <a:r>
              <a:rPr lang="zh-CN" altLang="en-US" sz="1600" dirty="0"/>
              <a:t>这个区间所以原函数可写为 </a:t>
            </a:r>
            <a:r>
              <a:rPr lang="en-US" altLang="zh-CN" sz="1600" dirty="0"/>
              <a:t>y = 2048sin(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)+2048,</a:t>
            </a:r>
            <a:r>
              <a:rPr lang="zh-CN" altLang="en-US" sz="1600" dirty="0"/>
              <a:t>但是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位二进制的溢出值为</a:t>
            </a:r>
            <a:r>
              <a:rPr lang="en-US" altLang="zh-CN" sz="1600" dirty="0"/>
              <a:t>4096</a:t>
            </a:r>
            <a:r>
              <a:rPr lang="zh-CN" altLang="en-US" sz="1600" dirty="0"/>
              <a:t>，所以并不能让</a:t>
            </a:r>
            <a:r>
              <a:rPr lang="en-US" altLang="zh-CN" sz="1600" dirty="0"/>
              <a:t>y = 4096</a:t>
            </a:r>
            <a:r>
              <a:rPr lang="zh-CN" altLang="en-US" sz="1600" dirty="0"/>
              <a:t>。此时需要加个判断</a:t>
            </a:r>
            <a:r>
              <a:rPr lang="en-US" altLang="zh-CN" sz="1600" dirty="0"/>
              <a:t> y=4096, y = 4095;</a:t>
            </a:r>
          </a:p>
          <a:p>
            <a:pPr lvl="1"/>
            <a:r>
              <a:rPr lang="zh-CN" altLang="en-US" sz="1600" dirty="0"/>
              <a:t>但</a:t>
            </a:r>
            <a:r>
              <a:rPr lang="en-US" altLang="zh-CN" sz="1600" dirty="0"/>
              <a:t>w</a:t>
            </a:r>
            <a:r>
              <a:rPr lang="zh-CN" altLang="en-US" sz="1600" dirty="0"/>
              <a:t>的问题我们还未解决，此时先给出</a:t>
            </a:r>
            <a:r>
              <a:rPr lang="en-US" altLang="zh-CN" sz="1600" dirty="0"/>
              <a:t>w</a:t>
            </a:r>
            <a:r>
              <a:rPr lang="zh-CN" altLang="en-US" sz="1600" dirty="0"/>
              <a:t>的表达式 </a:t>
            </a:r>
            <a:r>
              <a:rPr lang="en-US" altLang="zh-CN" sz="1600" dirty="0"/>
              <a:t>w = 2π/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为输出样点个数，随后我们再谈论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的含义，以及</a:t>
            </a:r>
            <a:r>
              <a:rPr lang="en-US" altLang="zh-CN" sz="1600" dirty="0"/>
              <a:t>w</a:t>
            </a:r>
            <a:r>
              <a:rPr lang="zh-CN" altLang="en-US" sz="1600" dirty="0"/>
              <a:t>为啥要这样定义。其中</a:t>
            </a:r>
            <a:r>
              <a:rPr lang="en-US" altLang="zh-CN" sz="1600" dirty="0"/>
              <a:t>x</a:t>
            </a:r>
            <a:r>
              <a:rPr lang="zh-CN" altLang="en-US" sz="1600" dirty="0"/>
              <a:t>的范围为</a:t>
            </a:r>
            <a:r>
              <a:rPr lang="en-US" altLang="zh-CN" sz="1600" dirty="0"/>
              <a:t>0~nums</a:t>
            </a:r>
            <a:r>
              <a:rPr lang="zh-CN" altLang="en-US" sz="1600" dirty="0"/>
              <a:t>。由此我们得到了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输出正弦波的数据量，那我们如何将这些数据量输出到</a:t>
            </a:r>
            <a:r>
              <a:rPr lang="en-US" altLang="zh-CN" sz="1600" dirty="0"/>
              <a:t>DAC</a:t>
            </a:r>
            <a:r>
              <a:rPr lang="zh-CN" altLang="en-US" sz="1600" dirty="0"/>
              <a:t>上并且得到完整可变频的正弦波呢。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72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C10A-2F1C-5A2A-EF49-E308B129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5" y="134679"/>
            <a:ext cx="10765465" cy="6042284"/>
          </a:xfrm>
        </p:spPr>
        <p:txBody>
          <a:bodyPr/>
          <a:lstStyle/>
          <a:p>
            <a:r>
              <a:rPr lang="zh-CN" altLang="en-US" dirty="0"/>
              <a:t>生成一个正弦函数</a:t>
            </a:r>
          </a:p>
        </p:txBody>
      </p:sp>
      <p:pic>
        <p:nvPicPr>
          <p:cNvPr id="1026" name="Picture 2" descr="初学讲义之高中数学九：正弦函数 - 知乎">
            <a:extLst>
              <a:ext uri="{FF2B5EF4-FFF2-40B4-BE49-F238E27FC236}">
                <a16:creationId xmlns:a16="http://schemas.microsoft.com/office/drawing/2014/main" id="{75D73BA2-02CB-9E71-6837-7239C68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6" y="1545633"/>
            <a:ext cx="11366522" cy="33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DD0E6-DA12-F697-AC55-134529122A4F}"/>
              </a:ext>
            </a:extLst>
          </p:cNvPr>
          <p:cNvSpPr txBox="1"/>
          <p:nvPr/>
        </p:nvSpPr>
        <p:spPr>
          <a:xfrm>
            <a:off x="2197395" y="1360967"/>
            <a:ext cx="2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B573A2-00CD-F89F-0672-FE9E15AD3198}"/>
              </a:ext>
            </a:extLst>
          </p:cNvPr>
          <p:cNvSpPr txBox="1"/>
          <p:nvPr/>
        </p:nvSpPr>
        <p:spPr>
          <a:xfrm>
            <a:off x="11107479" y="2700670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2FA9A8-988A-08A4-D0C1-EC9F9AA52A08}"/>
              </a:ext>
            </a:extLst>
          </p:cNvPr>
          <p:cNvSpPr txBox="1"/>
          <p:nvPr/>
        </p:nvSpPr>
        <p:spPr>
          <a:xfrm>
            <a:off x="279991" y="4968995"/>
            <a:ext cx="11632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定时器每更新一次软干个样点将正弦波分成若干份，所以我们可以用样点描述一个正弦波。从而触发一次</a:t>
            </a:r>
            <a:r>
              <a:rPr lang="en-US" altLang="zh-CN" dirty="0"/>
              <a:t>DAC</a:t>
            </a:r>
            <a:r>
              <a:rPr lang="zh-CN" altLang="en-US" dirty="0"/>
              <a:t>转换，每一次</a:t>
            </a:r>
            <a:r>
              <a:rPr lang="en-US" altLang="zh-CN" dirty="0"/>
              <a:t>DAC</a:t>
            </a:r>
            <a:r>
              <a:rPr lang="zh-CN" altLang="en-US" dirty="0"/>
              <a:t>转换输出一个样点，</a:t>
            </a:r>
            <a:r>
              <a:rPr lang="en-US" altLang="zh-CN" dirty="0" err="1"/>
              <a:t>nums</a:t>
            </a:r>
            <a:r>
              <a:rPr lang="zh-CN" altLang="en-US" dirty="0"/>
              <a:t>近似代表一个正弦波周期。由此我们得到公式</a:t>
            </a:r>
            <a:r>
              <a:rPr lang="en-US" altLang="zh-CN" dirty="0"/>
              <a:t>w = 2π/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我们用</a:t>
            </a:r>
            <a:r>
              <a:rPr lang="en-US" altLang="zh-CN" dirty="0"/>
              <a:t>n</a:t>
            </a:r>
            <a:r>
              <a:rPr lang="zh-CN" altLang="en-US" dirty="0"/>
              <a:t>记作第几个采样点。所以我们将上面公式补全有 </a:t>
            </a:r>
            <a:r>
              <a:rPr lang="en-US" altLang="zh-CN" dirty="0"/>
              <a:t>y = 248sin(2π/</a:t>
            </a:r>
            <a:r>
              <a:rPr lang="en-US" altLang="zh-CN" dirty="0" err="1"/>
              <a:t>nums</a:t>
            </a:r>
            <a:r>
              <a:rPr lang="en-US" altLang="zh-CN" dirty="0"/>
              <a:t>)n + 2048;</a:t>
            </a:r>
            <a:r>
              <a:rPr lang="zh-CN" altLang="en-US" sz="1800" dirty="0"/>
              <a:t>此时需要加个判断</a:t>
            </a:r>
            <a:r>
              <a:rPr lang="en-US" altLang="zh-CN" sz="1800" dirty="0"/>
              <a:t> </a:t>
            </a:r>
            <a:r>
              <a:rPr lang="zh-CN" altLang="en-US" sz="1800" dirty="0"/>
              <a:t>当</a:t>
            </a:r>
            <a:r>
              <a:rPr lang="en-US" altLang="zh-CN" sz="1800" dirty="0"/>
              <a:t>y=4096, y = 4095;</a:t>
            </a:r>
          </a:p>
          <a:p>
            <a:r>
              <a:rPr lang="zh-CN" altLang="en-US" sz="1800" dirty="0"/>
              <a:t>但是</a:t>
            </a:r>
            <a:r>
              <a:rPr lang="en-US" altLang="zh-CN" sz="1800" dirty="0"/>
              <a:t>12</a:t>
            </a:r>
            <a:r>
              <a:rPr lang="zh-CN" altLang="en-US" sz="1800" dirty="0"/>
              <a:t>位二进制的溢出值为</a:t>
            </a:r>
            <a:r>
              <a:rPr lang="en-US" altLang="zh-CN" sz="1800" dirty="0"/>
              <a:t>4096</a:t>
            </a:r>
            <a:r>
              <a:rPr lang="zh-CN" altLang="en-US" sz="1800" dirty="0"/>
              <a:t>，所以并不能</a:t>
            </a:r>
            <a:r>
              <a:rPr lang="en-US" altLang="zh-CN" dirty="0"/>
              <a:t>0</a:t>
            </a:r>
            <a:r>
              <a:rPr lang="zh-CN" altLang="en-US" sz="1800" dirty="0"/>
              <a:t>让</a:t>
            </a:r>
            <a:r>
              <a:rPr lang="en-US" altLang="zh-CN" sz="1800" dirty="0"/>
              <a:t>y = 4096</a:t>
            </a:r>
            <a:r>
              <a:rPr lang="zh-CN" altLang="en-US" dirty="0"/>
              <a:t>。这样一个正弦波就产生了。那数据量数组</a:t>
            </a:r>
            <a:r>
              <a:rPr lang="en-US" altLang="zh-CN" dirty="0" err="1"/>
              <a:t>nums</a:t>
            </a:r>
            <a:r>
              <a:rPr lang="zh-CN" altLang="en-US" dirty="0"/>
              <a:t>的范围为多少呢，这个由于</a:t>
            </a:r>
            <a:r>
              <a:rPr lang="en-US" altLang="zh-CN" dirty="0"/>
              <a:t>DAC</a:t>
            </a:r>
            <a:r>
              <a:rPr lang="zh-CN" altLang="en-US" dirty="0"/>
              <a:t>最大数据量有</a:t>
            </a:r>
            <a:r>
              <a:rPr lang="en-US" altLang="zh-CN" dirty="0"/>
              <a:t>4096</a:t>
            </a:r>
            <a:r>
              <a:rPr lang="zh-CN" altLang="en-US" dirty="0"/>
              <a:t>种结果，所以数组                        其中</a:t>
            </a:r>
            <a:r>
              <a:rPr lang="en-US" altLang="zh-CN" dirty="0" err="1"/>
              <a:t>nums</a:t>
            </a:r>
            <a:r>
              <a:rPr lang="zh-CN" altLang="en-US" dirty="0"/>
              <a:t>越多波形越平滑。</a:t>
            </a:r>
            <a:endParaRPr lang="en-US" altLang="zh-CN" sz="1800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CBD9C-7C65-3415-ABF6-647D5717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012" y="6176963"/>
            <a:ext cx="1378021" cy="2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617C7-C8B8-D836-A207-DA53939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数据量被</a:t>
            </a:r>
            <a:r>
              <a:rPr lang="en-US" altLang="zh-CN" sz="4400" b="1" dirty="0"/>
              <a:t>DMA</a:t>
            </a:r>
            <a:r>
              <a:rPr lang="zh-CN" altLang="en-US" sz="4400" b="1" dirty="0"/>
              <a:t>搬运到</a:t>
            </a:r>
            <a:r>
              <a:rPr lang="en-US" altLang="zh-CN" sz="4400" b="1" dirty="0"/>
              <a:t>DAC</a:t>
            </a:r>
            <a:r>
              <a:rPr lang="zh-CN" altLang="en-US" sz="4400" b="1" dirty="0"/>
              <a:t>上输出</a:t>
            </a:r>
            <a:br>
              <a:rPr lang="en-US" altLang="zh-CN" sz="4400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36948-FFAE-DCCD-F65B-6845CBF1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34" y="1148316"/>
            <a:ext cx="10581166" cy="5344559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产生的数据量数组被</a:t>
            </a:r>
            <a:r>
              <a:rPr lang="en-US" altLang="zh-CN" sz="1800" dirty="0"/>
              <a:t>DMA</a:t>
            </a:r>
            <a:r>
              <a:rPr lang="zh-CN" altLang="en-US" sz="1800" dirty="0"/>
              <a:t>搬运到</a:t>
            </a:r>
            <a:r>
              <a:rPr lang="en-US" altLang="zh-CN" sz="1800" dirty="0"/>
              <a:t>DAC</a:t>
            </a:r>
            <a:r>
              <a:rPr lang="zh-CN" altLang="en-US" sz="1800" dirty="0"/>
              <a:t>进行输出一个正弦波，如何配置呢？</a:t>
            </a:r>
            <a:endParaRPr lang="en-US" altLang="zh-CN" sz="1800" dirty="0"/>
          </a:p>
          <a:p>
            <a:r>
              <a:rPr lang="zh-CN" altLang="en-US" sz="1800" dirty="0"/>
              <a:t>这里先解决一下为啥使用</a:t>
            </a:r>
            <a:r>
              <a:rPr lang="en-US" altLang="zh-CN" sz="1800" dirty="0"/>
              <a:t>DMA</a:t>
            </a:r>
            <a:r>
              <a:rPr lang="zh-CN" altLang="en-US" sz="1800" dirty="0"/>
              <a:t>来搬运数据，</a:t>
            </a:r>
            <a:r>
              <a:rPr lang="en-US" altLang="zh-CN" sz="1800" dirty="0"/>
              <a:t>DMA</a:t>
            </a:r>
            <a:r>
              <a:rPr lang="zh-CN" altLang="en-US" sz="1800" dirty="0"/>
              <a:t>能搬运数据减轻</a:t>
            </a:r>
            <a:r>
              <a:rPr lang="en-US" altLang="zh-CN" sz="1800" dirty="0" err="1"/>
              <a:t>cpu</a:t>
            </a:r>
            <a:r>
              <a:rPr lang="zh-CN" altLang="en-US" sz="1800" dirty="0"/>
              <a:t>压力，加速软件执行。那么</a:t>
            </a:r>
            <a:r>
              <a:rPr lang="en-US" altLang="zh-CN" sz="1800" dirty="0"/>
              <a:t>DMA</a:t>
            </a:r>
            <a:r>
              <a:rPr lang="zh-CN" altLang="en-US" sz="1800" dirty="0"/>
              <a:t>如何配置</a:t>
            </a:r>
            <a:endParaRPr lang="en-US" altLang="zh-CN" sz="1800" dirty="0"/>
          </a:p>
          <a:p>
            <a:r>
              <a:rPr lang="zh-CN" altLang="en-US" sz="1800" dirty="0"/>
              <a:t>这里直接使用库函数的结构体进行说明，下面直接拷贝代码了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这里将一下地址问题，外设</a:t>
            </a:r>
            <a:r>
              <a:rPr lang="en-US" altLang="zh-CN" sz="1800" dirty="0"/>
              <a:t>DAC</a:t>
            </a:r>
            <a:r>
              <a:rPr lang="zh-CN" altLang="en-US" sz="1800" dirty="0"/>
              <a:t>的地址是不变的，只有待传输数据量的地址一直在改变。所以使用外设地址递增，内存地址不递增。</a:t>
            </a:r>
            <a:r>
              <a:rPr lang="zh-CN" altLang="en-US" sz="1800" b="1" dirty="0"/>
              <a:t>其中由于是输出连续的数据量所以配置为循环发送模式</a:t>
            </a:r>
            <a:r>
              <a:rPr lang="zh-CN" altLang="en-US" sz="1800" dirty="0"/>
              <a:t>，然后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为每次发送数据量的大小也就是产生一个正弦波需要的数据量个数。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2AE41B-9930-4802-340D-E841D4D0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85" y="2417135"/>
            <a:ext cx="9305106" cy="2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4985-D8AD-6775-6200-07A2354E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163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输出频率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CEA515-D781-16FA-722F-9A2053A7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35" y="5691962"/>
            <a:ext cx="9980428" cy="9530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6D118-BB05-F0DE-C379-DFF04FA22A05}"/>
              </a:ext>
            </a:extLst>
          </p:cNvPr>
          <p:cNvSpPr txBox="1"/>
          <p:nvPr/>
        </p:nvSpPr>
        <p:spPr>
          <a:xfrm>
            <a:off x="838200" y="2033108"/>
            <a:ext cx="988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模块的基本参数，我用的是正点原子</a:t>
            </a:r>
            <a:r>
              <a:rPr lang="en-US" altLang="zh-CN" dirty="0"/>
              <a:t>f103</a:t>
            </a:r>
            <a:r>
              <a:rPr lang="zh-CN" altLang="en-US" dirty="0"/>
              <a:t>精英板相关参数如下，一般</a:t>
            </a:r>
            <a:r>
              <a:rPr lang="en-US" altLang="zh-CN" dirty="0"/>
              <a:t>VREF+</a:t>
            </a:r>
            <a:r>
              <a:rPr lang="zh-CN" altLang="en-US" dirty="0"/>
              <a:t>接的是</a:t>
            </a:r>
            <a:r>
              <a:rPr lang="en-US" altLang="zh-CN" dirty="0"/>
              <a:t>3.3v</a:t>
            </a:r>
            <a:r>
              <a:rPr lang="zh-CN" altLang="en-US" dirty="0"/>
              <a:t>，保证了</a:t>
            </a:r>
            <a:r>
              <a:rPr lang="en-US" altLang="zh-CN" dirty="0"/>
              <a:t>DAC</a:t>
            </a:r>
            <a:r>
              <a:rPr lang="zh-CN" altLang="en-US" dirty="0"/>
              <a:t>输出的电压范围为</a:t>
            </a:r>
            <a:r>
              <a:rPr lang="en-US" altLang="zh-CN" dirty="0"/>
              <a:t>0~3.3v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2BC62-C68E-DFC2-82CB-413CC45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689522"/>
            <a:ext cx="8014112" cy="1609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BF1D4C-7965-11A3-7A41-C9386A2EABFC}"/>
              </a:ext>
            </a:extLst>
          </p:cNvPr>
          <p:cNvSpPr txBox="1"/>
          <p:nvPr/>
        </p:nvSpPr>
        <p:spPr>
          <a:xfrm>
            <a:off x="838200" y="4330994"/>
            <a:ext cx="9789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这里大体说一下</a:t>
            </a:r>
            <a:r>
              <a:rPr lang="en-US" altLang="zh-CN" dirty="0"/>
              <a:t>,DAC</a:t>
            </a:r>
            <a:r>
              <a:rPr lang="zh-CN" altLang="en-US" dirty="0"/>
              <a:t>的运行流程吧，</a:t>
            </a:r>
            <a:r>
              <a:rPr lang="zh-CN" altLang="en-US" b="1" dirty="0"/>
              <a:t>定时器每触发一次更新事件，就会使</a:t>
            </a:r>
            <a:r>
              <a:rPr lang="en-US" altLang="zh-CN" b="1" dirty="0"/>
              <a:t>DAC</a:t>
            </a:r>
            <a:r>
              <a:rPr lang="zh-CN" altLang="en-US" b="1" dirty="0"/>
              <a:t>转化一次并且使</a:t>
            </a:r>
            <a:r>
              <a:rPr lang="en-US" altLang="zh-CN" b="1" dirty="0"/>
              <a:t>DMA</a:t>
            </a:r>
            <a:r>
              <a:rPr lang="zh-CN" altLang="en-US" b="1" dirty="0"/>
              <a:t>搬运一个数据到</a:t>
            </a:r>
            <a:r>
              <a:rPr lang="en-US" altLang="zh-CN" b="1" dirty="0"/>
              <a:t>DAC</a:t>
            </a:r>
            <a:r>
              <a:rPr lang="zh-CN" altLang="en-US" b="1" dirty="0"/>
              <a:t>上，所以就在</a:t>
            </a:r>
            <a:r>
              <a:rPr lang="en-US" altLang="zh-CN" b="1" dirty="0"/>
              <a:t>DAC</a:t>
            </a:r>
            <a:r>
              <a:rPr lang="zh-CN" altLang="en-US" b="1" dirty="0"/>
              <a:t>输出引脚形成了一个完整的数据流。</a:t>
            </a:r>
            <a:r>
              <a:rPr lang="zh-CN" altLang="en-US" dirty="0"/>
              <a:t>进而产生各种各样的波形，但这里面有一个类似于时机的关系，下图是</a:t>
            </a:r>
            <a:r>
              <a:rPr lang="en-US" altLang="zh-CN" dirty="0"/>
              <a:t>DAC</a:t>
            </a:r>
            <a:r>
              <a:rPr lang="zh-CN" altLang="en-US" dirty="0"/>
              <a:t>转换的时间，这里为了不出差错直接使用</a:t>
            </a:r>
            <a:r>
              <a:rPr lang="en-US" altLang="zh-CN" dirty="0"/>
              <a:t>4us</a:t>
            </a:r>
            <a:r>
              <a:rPr lang="zh-CN" altLang="en-US" dirty="0"/>
              <a:t>作为定时器更新事件的最小下限（因为</a:t>
            </a:r>
            <a:r>
              <a:rPr lang="en-US" altLang="zh-CN" dirty="0"/>
              <a:t>DMA</a:t>
            </a:r>
            <a:r>
              <a:rPr lang="zh-CN" altLang="en-US" dirty="0"/>
              <a:t>只是将数据传输到影子寄存器                 上）数据从影子寄存器写到数据转换寄存器需要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APB1</a:t>
            </a:r>
            <a:r>
              <a:rPr lang="zh-CN" altLang="en-US" dirty="0"/>
              <a:t>时钟，</a:t>
            </a:r>
            <a:r>
              <a:rPr lang="en-US" altLang="zh-CN" dirty="0"/>
              <a:t>DAC</a:t>
            </a:r>
            <a:r>
              <a:rPr lang="zh-CN" altLang="en-US" dirty="0"/>
              <a:t>时钟为</a:t>
            </a:r>
            <a:r>
              <a:rPr lang="en-US" altLang="zh-CN" dirty="0"/>
              <a:t>36Mhz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174C0-A629-B325-4108-6EC6FFAA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406" y="5175705"/>
            <a:ext cx="1187511" cy="3556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D98993-8BAF-4BFE-E3B0-83C46C4D6688}"/>
              </a:ext>
            </a:extLst>
          </p:cNvPr>
          <p:cNvSpPr txBox="1"/>
          <p:nvPr/>
        </p:nvSpPr>
        <p:spPr>
          <a:xfrm>
            <a:off x="838200" y="1275283"/>
            <a:ext cx="96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1.DAC</a:t>
            </a:r>
            <a:r>
              <a:rPr lang="zh-CN" altLang="en-US" b="1" dirty="0"/>
              <a:t>的基本配置和参数信息注意事项</a:t>
            </a:r>
          </a:p>
        </p:txBody>
      </p:sp>
    </p:spTree>
    <p:extLst>
      <p:ext uri="{BB962C8B-B14F-4D97-AF65-F5344CB8AC3E}">
        <p14:creationId xmlns:p14="http://schemas.microsoft.com/office/powerpoint/2010/main" val="19827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1F98-72D3-DCC3-3B6D-959264D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4" y="297713"/>
            <a:ext cx="11766698" cy="1148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续上片，数模转换寄存器                需要</a:t>
            </a:r>
            <a:r>
              <a:rPr lang="en-US" altLang="zh-CN" sz="1800" dirty="0"/>
              <a:t>3us</a:t>
            </a:r>
            <a:r>
              <a:rPr lang="zh-CN" altLang="en-US" sz="1800" dirty="0"/>
              <a:t>才能将数据量转换成模拟量并输出到</a:t>
            </a:r>
            <a:r>
              <a:rPr lang="en-US" altLang="zh-CN" sz="1800" dirty="0"/>
              <a:t>I/O</a:t>
            </a:r>
            <a:r>
              <a:rPr lang="zh-CN" altLang="en-US" sz="1800" dirty="0"/>
              <a:t>口上，所以为了保证能输出一个完整周期的正弦波，每次更新事件的时间间隔（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转换一次的时间间隔）大于</a:t>
            </a:r>
            <a:r>
              <a:rPr lang="en-US" altLang="zh-CN" sz="1800" dirty="0"/>
              <a:t>4us</a:t>
            </a:r>
            <a:r>
              <a:rPr lang="zh-CN" altLang="en-US" sz="1800" dirty="0"/>
              <a:t>。当更新事件小于</a:t>
            </a:r>
            <a:r>
              <a:rPr lang="en-US" altLang="zh-CN" sz="1800" dirty="0"/>
              <a:t>4us</a:t>
            </a:r>
            <a:r>
              <a:rPr lang="zh-CN" altLang="en-US" sz="1800" dirty="0"/>
              <a:t>时，第一个数据还没转换完成，或数据还没被写入到数模转换寄存器第二个数据就来了，此时内部转换搬运，更新事件的时机出现差错，进而使输出的数据量变少，进而影响输出的正弦波形。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6D822-B30A-F845-F927-4A7E6D02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37" y="297712"/>
            <a:ext cx="901746" cy="292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B0550-80F5-A7D0-D9B6-74807568F198}"/>
              </a:ext>
            </a:extLst>
          </p:cNvPr>
          <p:cNvSpPr txBox="1"/>
          <p:nvPr/>
        </p:nvSpPr>
        <p:spPr>
          <a:xfrm>
            <a:off x="439479" y="1446029"/>
            <a:ext cx="113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输出的正弦波频率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864E6-3CCA-FD32-CAF3-3D0BE191EE36}"/>
              </a:ext>
            </a:extLst>
          </p:cNvPr>
          <p:cNvSpPr txBox="1"/>
          <p:nvPr/>
        </p:nvSpPr>
        <p:spPr>
          <a:xfrm>
            <a:off x="248093" y="1991833"/>
            <a:ext cx="1176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那么如何控制输出正弦波频率的变化呢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定时器可以通过改变输出脉冲进而控制正弦波输出的频率，当定时器产生一次更新事件后，触发一次</a:t>
            </a:r>
            <a:r>
              <a:rPr lang="en-US" altLang="zh-CN" dirty="0"/>
              <a:t>DAC</a:t>
            </a:r>
            <a:r>
              <a:rPr lang="zh-CN" altLang="en-US" dirty="0"/>
              <a:t>转换和一次</a:t>
            </a:r>
            <a:r>
              <a:rPr lang="en-US" altLang="zh-CN" dirty="0"/>
              <a:t>DMA</a:t>
            </a:r>
            <a:r>
              <a:rPr lang="zh-CN" altLang="en-US" dirty="0"/>
              <a:t>的搬运，</a:t>
            </a:r>
            <a:r>
              <a:rPr lang="en-US" altLang="zh-CN" dirty="0" err="1"/>
              <a:t>nums</a:t>
            </a:r>
            <a:r>
              <a:rPr lang="zh-CN" altLang="en-US" dirty="0"/>
              <a:t>：样点个数，</a:t>
            </a:r>
            <a:r>
              <a:rPr lang="en-US" altLang="zh-CN" dirty="0"/>
              <a:t>T</a:t>
            </a:r>
            <a:r>
              <a:rPr lang="zh-CN" altLang="en-US" dirty="0"/>
              <a:t>更：定时器更新事件所用的时间，</a:t>
            </a:r>
            <a:r>
              <a:rPr lang="en-US" altLang="zh-CN" dirty="0"/>
              <a:t>T</a:t>
            </a:r>
            <a:r>
              <a:rPr lang="zh-CN" altLang="en-US" dirty="0"/>
              <a:t>正：产生一个正弦波所用的时间，</a:t>
            </a:r>
            <a:r>
              <a:rPr lang="en-US" altLang="zh-CN" dirty="0"/>
              <a:t>T</a:t>
            </a:r>
            <a:r>
              <a:rPr lang="zh-CN" altLang="en-US" dirty="0"/>
              <a:t>正 </a:t>
            </a:r>
            <a:r>
              <a:rPr lang="en-US" altLang="zh-CN" dirty="0"/>
              <a:t>= 1/f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zh-CN" altLang="en-US" dirty="0"/>
              <a:t>为正弦波周期。所以有这样一个关系：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正；但要确保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，为了避免计算麻烦现将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f</a:t>
            </a:r>
            <a:r>
              <a:rPr lang="zh-CN" altLang="en-US" dirty="0"/>
              <a:t>是自变量，可得到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 </a:t>
            </a:r>
            <a:r>
              <a:rPr lang="en-US" altLang="zh-CN" dirty="0"/>
              <a:t>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当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4us</a:t>
            </a:r>
            <a:r>
              <a:rPr lang="zh-CN" altLang="en-US" dirty="0"/>
              <a:t>，且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时的临界频率</a:t>
            </a:r>
            <a:r>
              <a:rPr lang="en-US" altLang="zh-CN" dirty="0"/>
              <a:t>f = 25000hz</a:t>
            </a:r>
            <a:r>
              <a:rPr lang="zh-CN" altLang="en-US" dirty="0"/>
              <a:t>。（</a:t>
            </a:r>
            <a:r>
              <a:rPr lang="en-US" altLang="zh-CN" dirty="0"/>
              <a:t>f&lt;=25000hz,</a:t>
            </a:r>
            <a:r>
              <a:rPr lang="zh-CN" altLang="en-US" dirty="0"/>
              <a:t>且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时满足上述等式）使得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所以下面</a:t>
            </a:r>
            <a:r>
              <a:rPr lang="en-US" altLang="zh-CN" dirty="0"/>
              <a:t> </a:t>
            </a:r>
            <a:r>
              <a:rPr lang="zh-CN" altLang="en-US" dirty="0"/>
              <a:t>将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=4us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从</a:t>
            </a:r>
            <a:r>
              <a:rPr lang="en-US" altLang="zh-CN" dirty="0"/>
              <a:t>25000hz</a:t>
            </a:r>
            <a:r>
              <a:rPr lang="zh-CN" altLang="en-US" dirty="0"/>
              <a:t>到</a:t>
            </a:r>
            <a:r>
              <a:rPr lang="en-US" altLang="zh-CN" dirty="0"/>
              <a:t>10khz</a:t>
            </a:r>
            <a:r>
              <a:rPr lang="zh-CN" altLang="en-US" dirty="0"/>
              <a:t>变化可得到 </a:t>
            </a:r>
            <a:r>
              <a:rPr lang="en-US" altLang="zh-CN" dirty="0" err="1"/>
              <a:t>nums</a:t>
            </a:r>
            <a:r>
              <a:rPr lang="zh-CN" altLang="en-US" dirty="0"/>
              <a:t>的关系式有，</a:t>
            </a:r>
            <a:r>
              <a:rPr lang="en-US" altLang="zh-CN" dirty="0" err="1"/>
              <a:t>nums</a:t>
            </a:r>
            <a:r>
              <a:rPr lang="en-US" altLang="zh-CN" dirty="0"/>
              <a:t> = T</a:t>
            </a:r>
            <a:r>
              <a:rPr lang="zh-CN" altLang="en-US" dirty="0"/>
              <a:t>正</a:t>
            </a:r>
            <a:r>
              <a:rPr lang="en-US" altLang="zh-CN" dirty="0"/>
              <a:t>/T</a:t>
            </a:r>
            <a:r>
              <a:rPr lang="zh-CN" altLang="en-US" dirty="0"/>
              <a:t>更进而得到最佳采样点。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A8405-F0C2-3838-FE18-E980AF0A0204}"/>
              </a:ext>
            </a:extLst>
          </p:cNvPr>
          <p:cNvSpPr txBox="1"/>
          <p:nvPr/>
        </p:nvSpPr>
        <p:spPr>
          <a:xfrm>
            <a:off x="311888" y="4522013"/>
            <a:ext cx="1132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映射到定时器配置上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32340-FA8C-4AF4-2605-035B080C1A02}"/>
              </a:ext>
            </a:extLst>
          </p:cNvPr>
          <p:cNvSpPr txBox="1"/>
          <p:nvPr/>
        </p:nvSpPr>
        <p:spPr>
          <a:xfrm>
            <a:off x="446568" y="5042639"/>
            <a:ext cx="114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这里直接拷代码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B7DAE7-B502-DEBF-2E36-25EEBC7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96" y="4623437"/>
            <a:ext cx="6617040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18BA-5682-F85A-A7C1-1DBCCBA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10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8B49-67ED-8386-90DA-4C28C33E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107"/>
            <a:ext cx="10515600" cy="5205856"/>
          </a:xfrm>
        </p:spPr>
        <p:txBody>
          <a:bodyPr/>
          <a:lstStyle/>
          <a:p>
            <a:r>
              <a:rPr lang="zh-CN" altLang="en-US" dirty="0"/>
              <a:t>将前面三个模块级联连起来就</a:t>
            </a:r>
            <a:endParaRPr lang="en-US" altLang="zh-CN" dirty="0"/>
          </a:p>
          <a:p>
            <a:pPr lvl="1"/>
            <a:r>
              <a:rPr lang="zh-CN" altLang="en-US" dirty="0"/>
              <a:t>可以产生一个完整的正弦波。</a:t>
            </a:r>
            <a:endParaRPr lang="en-US" altLang="zh-CN" dirty="0"/>
          </a:p>
          <a:p>
            <a:r>
              <a:rPr lang="zh-CN" altLang="en-US" dirty="0"/>
              <a:t>下面是试验结果。</a:t>
            </a:r>
          </a:p>
        </p:txBody>
      </p:sp>
      <p:pic>
        <p:nvPicPr>
          <p:cNvPr id="4" name="6c02e63e586ae432d20c7a8f29cda2b7">
            <a:hlinkClick r:id="" action="ppaction://media"/>
            <a:extLst>
              <a:ext uri="{FF2B5EF4-FFF2-40B4-BE49-F238E27FC236}">
                <a16:creationId xmlns:a16="http://schemas.microsoft.com/office/drawing/2014/main" id="{0BF5282F-1741-461B-5F8B-990F93ED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005" y="212651"/>
            <a:ext cx="4692501" cy="6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9348D47-025A-E59A-5D65-1E7267F3DDD1}"/>
              </a:ext>
            </a:extLst>
          </p:cNvPr>
          <p:cNvSpPr txBox="1"/>
          <p:nvPr/>
        </p:nvSpPr>
        <p:spPr>
          <a:xfrm>
            <a:off x="779721" y="404037"/>
            <a:ext cx="999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此次项目的不足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31F76-B300-A8F8-0560-0208456AE397}"/>
              </a:ext>
            </a:extLst>
          </p:cNvPr>
          <p:cNvSpPr txBox="1"/>
          <p:nvPr/>
        </p:nvSpPr>
        <p:spPr>
          <a:xfrm>
            <a:off x="779721" y="1609061"/>
            <a:ext cx="11036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输出的正弦波的频率通过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T</a:t>
            </a:r>
            <a:r>
              <a:rPr lang="zh-CN" altLang="en-US" dirty="0"/>
              <a:t>更进行裁定而</a:t>
            </a:r>
            <a:r>
              <a:rPr lang="en-US" altLang="zh-CN" dirty="0" err="1"/>
              <a:t>nums</a:t>
            </a:r>
            <a:r>
              <a:rPr lang="zh-CN" altLang="en-US" dirty="0"/>
              <a:t>的范围为</a:t>
            </a:r>
            <a:r>
              <a:rPr lang="en-US" altLang="zh-CN" dirty="0"/>
              <a:t>25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更是</a:t>
            </a:r>
            <a:r>
              <a:rPr lang="en-US" altLang="zh-CN" dirty="0"/>
              <a:t>4us</a:t>
            </a:r>
            <a:r>
              <a:rPr lang="zh-CN" altLang="en-US" dirty="0"/>
              <a:t>，但是输出的正弦波的频率</a:t>
            </a:r>
            <a:r>
              <a:rPr lang="en-US" altLang="zh-CN" dirty="0"/>
              <a:t>f=1/(</a:t>
            </a:r>
            <a:r>
              <a:rPr lang="en-US" altLang="zh-CN" dirty="0" err="1"/>
              <a:t>nums</a:t>
            </a:r>
            <a:r>
              <a:rPr lang="en-US" altLang="zh-CN" dirty="0"/>
              <a:t>*T)</a:t>
            </a:r>
            <a:r>
              <a:rPr lang="zh-CN" altLang="en-US" dirty="0"/>
              <a:t>更</a:t>
            </a:r>
            <a:r>
              <a:rPr lang="en-US" altLang="zh-CN" dirty="0"/>
              <a:t>=72mhz/(</a:t>
            </a:r>
            <a:r>
              <a:rPr lang="en-US" altLang="zh-CN" dirty="0" err="1"/>
              <a:t>nums</a:t>
            </a:r>
            <a:r>
              <a:rPr lang="en-US" altLang="zh-CN" dirty="0"/>
              <a:t>(arr+1)(psc+1))</a:t>
            </a:r>
            <a:r>
              <a:rPr lang="zh-CN" altLang="en-US" dirty="0"/>
              <a:t>。</a:t>
            </a:r>
            <a:r>
              <a:rPr lang="en-US" altLang="zh-CN" dirty="0" err="1"/>
              <a:t>numsT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正。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(arr+1)(psc+1)/72mhz</a:t>
            </a:r>
            <a:r>
              <a:rPr lang="zh-CN" altLang="en-US" dirty="0"/>
              <a:t>此时化简得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 us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当时也是懒得想了用了下面的这种方法</a:t>
            </a:r>
            <a:endParaRPr lang="en-US" altLang="zh-CN" b="1" dirty="0"/>
          </a:p>
          <a:p>
            <a:r>
              <a:rPr lang="en-US" altLang="zh-CN" dirty="0"/>
              <a:t>f = (10^6)/(</a:t>
            </a:r>
            <a:r>
              <a:rPr lang="en-US" altLang="zh-CN" dirty="0" err="1"/>
              <a:t>nums</a:t>
            </a:r>
            <a:r>
              <a:rPr lang="en-US" altLang="zh-CN" dirty="0"/>
              <a:t>(arr+1));</a:t>
            </a:r>
            <a:r>
              <a:rPr lang="zh-CN" altLang="en-US" dirty="0"/>
              <a:t>要保证</a:t>
            </a:r>
            <a:r>
              <a:rPr lang="en-US" altLang="zh-CN" dirty="0" err="1"/>
              <a:t>nums</a:t>
            </a:r>
            <a:r>
              <a:rPr lang="en-US" altLang="zh-CN" dirty="0"/>
              <a:t>&lt;=100(</a:t>
            </a:r>
            <a:r>
              <a:rPr lang="zh-CN" altLang="en-US" dirty="0"/>
              <a:t>方便计算</a:t>
            </a:r>
            <a:r>
              <a:rPr lang="en-US" altLang="zh-CN" dirty="0"/>
              <a:t>)</a:t>
            </a:r>
            <a:r>
              <a:rPr lang="zh-CN" altLang="en-US" dirty="0"/>
              <a:t>，当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</a:t>
            </a:r>
            <a:r>
              <a:rPr lang="en-US" altLang="zh-CN" dirty="0"/>
              <a:t> </a:t>
            </a:r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arr+1&gt;4us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</a:t>
            </a:r>
            <a:r>
              <a:rPr lang="zh-CN" altLang="en-US" dirty="0"/>
              <a:t>取大于</a:t>
            </a:r>
            <a:r>
              <a:rPr lang="en-US" altLang="zh-CN" dirty="0"/>
              <a:t>10</a:t>
            </a:r>
            <a:r>
              <a:rPr lang="zh-CN" altLang="en-US" dirty="0"/>
              <a:t>小于</a:t>
            </a:r>
            <a:r>
              <a:rPr lang="en-US" altLang="zh-CN" dirty="0"/>
              <a:t>1000000</a:t>
            </a:r>
            <a:r>
              <a:rPr lang="zh-CN" altLang="en-US" dirty="0"/>
              <a:t>的质数时算出来的计算机算出来的</a:t>
            </a:r>
            <a:r>
              <a:rPr lang="en-US" altLang="zh-CN" dirty="0" err="1"/>
              <a:t>nums</a:t>
            </a:r>
            <a:r>
              <a:rPr lang="zh-CN" altLang="en-US" dirty="0"/>
              <a:t>和</a:t>
            </a:r>
            <a:r>
              <a:rPr lang="en-US" altLang="zh-CN" dirty="0" err="1"/>
              <a:t>arr</a:t>
            </a:r>
            <a:r>
              <a:rPr lang="zh-CN" altLang="en-US" dirty="0"/>
              <a:t>是浮点数导致输出的频率不准确，频率越大时，此时期望频率与实际频率误差越明显。由于当频率大于等于</a:t>
            </a:r>
            <a:r>
              <a:rPr lang="en-US" altLang="zh-CN" dirty="0"/>
              <a:t>2500</a:t>
            </a:r>
            <a:r>
              <a:rPr lang="zh-CN" altLang="en-US" dirty="0"/>
              <a:t>，要保证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=arr+1&gt;=4us,</a:t>
            </a:r>
            <a:r>
              <a:rPr lang="zh-CN" altLang="en-US" dirty="0"/>
              <a:t>所以直接定死</a:t>
            </a:r>
            <a:r>
              <a:rPr lang="en-US" altLang="zh-CN" dirty="0"/>
              <a:t>arr+1 = 4us</a:t>
            </a:r>
            <a:r>
              <a:rPr lang="zh-CN" altLang="en-US" dirty="0"/>
              <a:t>来计算相应</a:t>
            </a:r>
            <a:r>
              <a:rPr lang="en-US" altLang="zh-CN" dirty="0" err="1"/>
              <a:t>nums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显然这种方法的误差很大，希望哪位哥们能帮忙解决一下。代码链接我放在下面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6F3119-804F-A72A-5B87-1B236E4B1DFE}"/>
              </a:ext>
            </a:extLst>
          </p:cNvPr>
          <p:cNvSpPr txBox="1"/>
          <p:nvPr/>
        </p:nvSpPr>
        <p:spPr>
          <a:xfrm>
            <a:off x="779721" y="1041991"/>
            <a:ext cx="499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定时器预分频器配置为</a:t>
            </a:r>
            <a:r>
              <a:rPr lang="en-US" altLang="zh-CN" b="1" dirty="0" err="1"/>
              <a:t>psc</a:t>
            </a:r>
            <a:r>
              <a:rPr lang="en-US" altLang="zh-CN" b="1" dirty="0"/>
              <a:t>=71</a:t>
            </a:r>
            <a:r>
              <a:rPr lang="zh-CN" altLang="en-US" b="1" dirty="0"/>
              <a:t>，为</a:t>
            </a:r>
            <a:r>
              <a:rPr lang="en-US" altLang="zh-CN" b="1" dirty="0"/>
              <a:t>72</a:t>
            </a:r>
            <a:r>
              <a:rPr lang="zh-CN" altLang="en-US" b="1" dirty="0"/>
              <a:t>分频</a:t>
            </a:r>
          </a:p>
        </p:txBody>
      </p:sp>
    </p:spTree>
    <p:extLst>
      <p:ext uri="{BB962C8B-B14F-4D97-AF65-F5344CB8AC3E}">
        <p14:creationId xmlns:p14="http://schemas.microsoft.com/office/powerpoint/2010/main" val="1826107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1443</Words>
  <Application>Microsoft Office PowerPoint</Application>
  <PresentationFormat>宽屏</PresentationFormat>
  <Paragraphs>80</Paragraphs>
  <Slides>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基于stm32f103zet6的正弦波实现 </vt:lpstr>
      <vt:lpstr>1.项目实现的主题思路</vt:lpstr>
      <vt:lpstr>1.正弦波生成函数生成相应的数据量</vt:lpstr>
      <vt:lpstr>PowerPoint 演示文稿</vt:lpstr>
      <vt:lpstr>2.数据量被DMA搬运到DAC上输出 </vt:lpstr>
      <vt:lpstr>3.定时器控制DAC输出频率</vt:lpstr>
      <vt:lpstr>PowerPoint 演示文稿</vt:lpstr>
      <vt:lpstr>4.输出完整可调频的正弦波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基于stm32f103zet6的正弦波实现 </dc:title>
  <dc:creator>这一劫你可躲过</dc:creator>
  <cp:lastModifiedBy>检测器 模电</cp:lastModifiedBy>
  <cp:revision>6</cp:revision>
  <dcterms:created xsi:type="dcterms:W3CDTF">2024-03-25T08:41:39Z</dcterms:created>
  <dcterms:modified xsi:type="dcterms:W3CDTF">2024-03-30T07:31:24Z</dcterms:modified>
</cp:coreProperties>
</file>